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130C-F5E2-47AB-823B-344A1DCBC620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DBAA-871A-4785-A4F4-361375EF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91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130C-F5E2-47AB-823B-344A1DCBC620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DBAA-871A-4785-A4F4-361375EF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98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130C-F5E2-47AB-823B-344A1DCBC620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DBAA-871A-4785-A4F4-361375EF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10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130C-F5E2-47AB-823B-344A1DCBC620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DBAA-871A-4785-A4F4-361375EF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01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130C-F5E2-47AB-823B-344A1DCBC620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DBAA-871A-4785-A4F4-361375EF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85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130C-F5E2-47AB-823B-344A1DCBC620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DBAA-871A-4785-A4F4-361375EF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39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130C-F5E2-47AB-823B-344A1DCBC620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DBAA-871A-4785-A4F4-361375EF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59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130C-F5E2-47AB-823B-344A1DCBC620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DBAA-871A-4785-A4F4-361375EF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85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130C-F5E2-47AB-823B-344A1DCBC620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DBAA-871A-4785-A4F4-361375EF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23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130C-F5E2-47AB-823B-344A1DCBC620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DBAA-871A-4785-A4F4-361375EF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130C-F5E2-47AB-823B-344A1DCBC620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DBAA-871A-4785-A4F4-361375EF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58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1130C-F5E2-47AB-823B-344A1DCBC620}" type="datetimeFigureOut">
              <a:rPr lang="ru-RU" smtClean="0"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CDBAA-871A-4785-A4F4-361375EF4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34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9600" cy="13583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21120" y="404664"/>
            <a:ext cx="7020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Пожарная часть </a:t>
            </a:r>
            <a:r>
              <a:rPr lang="ru-RU" b="1" dirty="0" err="1"/>
              <a:t>п.г.т</a:t>
            </a:r>
            <a:r>
              <a:rPr lang="ru-RU" b="1" dirty="0"/>
              <a:t>. </a:t>
            </a:r>
            <a:r>
              <a:rPr lang="ru-RU" b="1" dirty="0" err="1"/>
              <a:t>Зеленоборск</a:t>
            </a:r>
            <a:r>
              <a:rPr lang="ru-RU" b="1" dirty="0"/>
              <a:t> ФКУ «</a:t>
            </a:r>
            <a:r>
              <a:rPr lang="ru-RU" b="1" dirty="0" err="1"/>
              <a:t>Центроспас</a:t>
            </a:r>
            <a:r>
              <a:rPr lang="ru-RU" b="1" dirty="0"/>
              <a:t> - </a:t>
            </a:r>
            <a:r>
              <a:rPr lang="ru-RU" b="1" dirty="0" err="1"/>
              <a:t>Югория</a:t>
            </a:r>
            <a:r>
              <a:rPr lang="ru-RU" b="1" dirty="0"/>
              <a:t>» по Советскому району</a:t>
            </a:r>
          </a:p>
          <a:p>
            <a:pPr algn="ctr"/>
            <a:r>
              <a:rPr lang="ru-RU" b="1" dirty="0"/>
              <a:t>напоминает: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58339"/>
            <a:ext cx="8928992" cy="530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9424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Света</dc:creator>
  <cp:lastModifiedBy>Света</cp:lastModifiedBy>
  <cp:revision>1</cp:revision>
  <dcterms:created xsi:type="dcterms:W3CDTF">2023-12-15T03:32:19Z</dcterms:created>
  <dcterms:modified xsi:type="dcterms:W3CDTF">2023-12-15T03:39:32Z</dcterms:modified>
</cp:coreProperties>
</file>